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217DF70-4CAB-4BA4-83C3-78BCC482CB2E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DF6814-BC22-425B-91DC-4F145A75F27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752600"/>
            <a:ext cx="6172200" cy="762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2">
                    <a:lumMod val="50000"/>
                  </a:schemeClr>
                </a:solidFill>
              </a:rPr>
              <a:t>Online Book Store</a:t>
            </a:r>
            <a:endParaRPr lang="en-GB"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3207328"/>
            <a:ext cx="632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Presented By:-</a:t>
            </a:r>
          </a:p>
          <a:p>
            <a:r>
              <a:rPr lang="en-US" dirty="0" smtClean="0"/>
              <a:t>53 – </a:t>
            </a:r>
            <a:r>
              <a:rPr lang="en-US" dirty="0" err="1" smtClean="0"/>
              <a:t>Pranaj</a:t>
            </a:r>
            <a:r>
              <a:rPr lang="en-US" dirty="0" smtClean="0"/>
              <a:t> </a:t>
            </a:r>
            <a:r>
              <a:rPr lang="en-US" dirty="0" err="1" smtClean="0"/>
              <a:t>Patil</a:t>
            </a:r>
            <a:endParaRPr lang="en-US" dirty="0" smtClean="0"/>
          </a:p>
          <a:p>
            <a:r>
              <a:rPr lang="en-US" dirty="0" smtClean="0"/>
              <a:t>54 – </a:t>
            </a:r>
            <a:r>
              <a:rPr lang="en-US" dirty="0" err="1" smtClean="0"/>
              <a:t>Prashant</a:t>
            </a:r>
            <a:r>
              <a:rPr lang="en-US" dirty="0" smtClean="0"/>
              <a:t> </a:t>
            </a:r>
            <a:r>
              <a:rPr lang="en-US" dirty="0" err="1" smtClean="0"/>
              <a:t>Nagawade</a:t>
            </a:r>
            <a:endParaRPr lang="en-US" dirty="0" smtClean="0"/>
          </a:p>
          <a:p>
            <a:r>
              <a:rPr lang="en-US" dirty="0" smtClean="0"/>
              <a:t>55 – </a:t>
            </a:r>
            <a:r>
              <a:rPr lang="en-US" dirty="0" err="1" smtClean="0"/>
              <a:t>Prathmesh</a:t>
            </a:r>
            <a:r>
              <a:rPr lang="en-US" dirty="0" smtClean="0"/>
              <a:t> </a:t>
            </a:r>
            <a:r>
              <a:rPr lang="en-US" dirty="0" err="1" smtClean="0"/>
              <a:t>Kanaskar</a:t>
            </a:r>
            <a:endParaRPr lang="en-US" dirty="0" smtClean="0"/>
          </a:p>
          <a:p>
            <a:r>
              <a:rPr lang="en-US" dirty="0" smtClean="0"/>
              <a:t>56 – </a:t>
            </a:r>
            <a:r>
              <a:rPr lang="en-US" dirty="0" err="1" smtClean="0"/>
              <a:t>Pratibha</a:t>
            </a:r>
            <a:r>
              <a:rPr lang="en-US" dirty="0" smtClean="0"/>
              <a:t> </a:t>
            </a:r>
            <a:r>
              <a:rPr lang="en-US" dirty="0" err="1" smtClean="0"/>
              <a:t>Kokil</a:t>
            </a:r>
            <a:endParaRPr lang="en-US" dirty="0" smtClean="0"/>
          </a:p>
          <a:p>
            <a:r>
              <a:rPr lang="en-US" dirty="0" smtClean="0"/>
              <a:t>57 – Pratik </a:t>
            </a:r>
            <a:r>
              <a:rPr lang="en-US" dirty="0" err="1" smtClean="0"/>
              <a:t>Jadhav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r"/>
            <a:r>
              <a:rPr lang="en-US" dirty="0" smtClean="0"/>
              <a:t>Project Guide:- Mrs. </a:t>
            </a:r>
            <a:r>
              <a:rPr lang="en-US" dirty="0" err="1" smtClean="0"/>
              <a:t>Suraja</a:t>
            </a:r>
            <a:r>
              <a:rPr lang="en-US" dirty="0" smtClean="0"/>
              <a:t> PK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51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algn="ctr"/>
            <a:r>
              <a:rPr lang="en-IN" b="1" dirty="0"/>
              <a:t>Product </a:t>
            </a:r>
            <a:r>
              <a:rPr lang="en-IN" b="1" dirty="0" smtClean="0"/>
              <a:t>Description</a:t>
            </a:r>
            <a:endParaRPr lang="en-GB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458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7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 smtClean="0"/>
              <a:t>Cart</a:t>
            </a:r>
            <a:endParaRPr lang="en-GB" dirty="0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458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dirty="0" smtClean="0"/>
              <a:t>Invoice</a:t>
            </a:r>
            <a:endParaRPr lang="en-GB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6705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6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dirty="0"/>
              <a:t>Order </a:t>
            </a:r>
            <a:r>
              <a:rPr lang="en-IN" b="1" dirty="0" smtClean="0"/>
              <a:t>placed</a:t>
            </a:r>
            <a:endParaRPr lang="en-GB" dirty="0"/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458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/>
              <a:t>History</a:t>
            </a:r>
            <a:endParaRPr lang="en-GB" dirty="0"/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458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8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/>
              <a:t>History </a:t>
            </a:r>
            <a:r>
              <a:rPr lang="en-IN" b="1" dirty="0" smtClean="0"/>
              <a:t>details</a:t>
            </a:r>
            <a:endParaRPr lang="en-GB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458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3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 smtClean="0"/>
              <a:t>Logout</a:t>
            </a:r>
            <a:endParaRPr lang="en-GB" dirty="0"/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5344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2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u="sng" dirty="0" smtClean="0"/>
              <a:t>Admin</a:t>
            </a:r>
            <a:r>
              <a:rPr lang="en-IN" b="1" u="sng" dirty="0"/>
              <a:t> </a:t>
            </a:r>
            <a:r>
              <a:rPr lang="en-IN" b="1" u="sng" dirty="0" smtClean="0"/>
              <a:t>Login</a:t>
            </a:r>
            <a:endParaRPr lang="en-GB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534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/>
              <a:t>Admin </a:t>
            </a:r>
            <a:r>
              <a:rPr lang="en-IN" b="1" dirty="0" smtClean="0"/>
              <a:t>profile</a:t>
            </a:r>
            <a:endParaRPr lang="en-GB" dirty="0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382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0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 smtClean="0"/>
              <a:t>Categories</a:t>
            </a:r>
            <a:endParaRPr lang="en-GB" dirty="0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382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2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Abstract</a:t>
            </a:r>
            <a:endParaRPr lang="en-GB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Online Book Store (OBS) a web </a:t>
            </a:r>
            <a:r>
              <a:rPr lang="en-US" dirty="0"/>
              <a:t>a</a:t>
            </a:r>
            <a:r>
              <a:rPr lang="en-US" dirty="0" smtClean="0"/>
              <a:t>pplication where customer can purchase books online by web browser.</a:t>
            </a:r>
          </a:p>
          <a:p>
            <a:r>
              <a:rPr lang="en-GB" dirty="0"/>
              <a:t>A customer </a:t>
            </a:r>
            <a:r>
              <a:rPr lang="en-GB" dirty="0" smtClean="0"/>
              <a:t>can </a:t>
            </a:r>
            <a:r>
              <a:rPr lang="en-GB" dirty="0"/>
              <a:t>create an </a:t>
            </a:r>
            <a:r>
              <a:rPr lang="en-GB" dirty="0" smtClean="0"/>
              <a:t>account &amp; </a:t>
            </a:r>
            <a:r>
              <a:rPr lang="en-GB" dirty="0"/>
              <a:t>sign </a:t>
            </a:r>
            <a:r>
              <a:rPr lang="en-GB" dirty="0" smtClean="0"/>
              <a:t>in by using login credentials.</a:t>
            </a:r>
            <a:endParaRPr lang="en-US" dirty="0" smtClean="0"/>
          </a:p>
          <a:p>
            <a:r>
              <a:rPr lang="en-US" dirty="0" smtClean="0"/>
              <a:t>Customer can search book by </a:t>
            </a:r>
            <a:r>
              <a:rPr lang="en-US" dirty="0" smtClean="0"/>
              <a:t>title.</a:t>
            </a:r>
            <a:endParaRPr lang="en-US" dirty="0" smtClean="0"/>
          </a:p>
          <a:p>
            <a:r>
              <a:rPr lang="en-US" dirty="0" smtClean="0"/>
              <a:t>Can add the books into shopping cart.</a:t>
            </a:r>
          </a:p>
          <a:p>
            <a:r>
              <a:rPr lang="en-US" dirty="0" smtClean="0"/>
              <a:t>Purchase the books.</a:t>
            </a:r>
          </a:p>
          <a:p>
            <a:r>
              <a:rPr lang="en-US" dirty="0" smtClean="0"/>
              <a:t>A system administrator to approve and reject request for new books and maintains list categories.</a:t>
            </a:r>
          </a:p>
          <a:p>
            <a:r>
              <a:rPr lang="en-US" dirty="0" smtClean="0"/>
              <a:t>Administrator can confirm the order which is placed by customers.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5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/>
              <a:t>Book </a:t>
            </a:r>
            <a:r>
              <a:rPr lang="en-IN" b="1" dirty="0" smtClean="0"/>
              <a:t>list</a:t>
            </a:r>
            <a:endParaRPr lang="en-GB" dirty="0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382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1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Add New </a:t>
            </a:r>
            <a:r>
              <a:rPr lang="en-IN" b="1" dirty="0" smtClean="0"/>
              <a:t>Book</a:t>
            </a:r>
            <a:endParaRPr lang="en-GB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458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8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dirty="0" smtClean="0"/>
              <a:t>Orders</a:t>
            </a:r>
            <a:endParaRPr lang="en-GB" dirty="0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458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8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pPr algn="ctr"/>
            <a:r>
              <a:rPr lang="en-IN" b="1" dirty="0"/>
              <a:t>Order </a:t>
            </a:r>
            <a:r>
              <a:rPr lang="en-IN" b="1" dirty="0" smtClean="0"/>
              <a:t>details</a:t>
            </a:r>
            <a:endParaRPr lang="en-GB" dirty="0"/>
          </a:p>
        </p:txBody>
      </p:sp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82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4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dirty="0"/>
              <a:t>Confirm </a:t>
            </a:r>
            <a:r>
              <a:rPr lang="en-IN" b="1" dirty="0" smtClean="0"/>
              <a:t>Order</a:t>
            </a:r>
            <a:endParaRPr lang="en-GB" dirty="0"/>
          </a:p>
        </p:txBody>
      </p:sp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38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IN" b="1" dirty="0"/>
              <a:t>Customer </a:t>
            </a:r>
            <a:r>
              <a:rPr lang="en-IN" b="1" dirty="0" smtClean="0"/>
              <a:t>list</a:t>
            </a:r>
            <a:endParaRPr lang="en-GB" dirty="0"/>
          </a:p>
        </p:txBody>
      </p:sp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24790"/>
            <a:ext cx="8458200" cy="570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4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r>
              <a:rPr lang="en-US" b="1" dirty="0" smtClean="0"/>
              <a:t>Advantages:-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7010400" cy="4873752"/>
          </a:xfrm>
        </p:spPr>
        <p:txBody>
          <a:bodyPr/>
          <a:lstStyle/>
          <a:p>
            <a:r>
              <a:rPr lang="en-GB" dirty="0"/>
              <a:t>Customer </a:t>
            </a:r>
            <a:r>
              <a:rPr lang="en-GB" dirty="0" smtClean="0"/>
              <a:t>Convenience</a:t>
            </a:r>
          </a:p>
          <a:p>
            <a:r>
              <a:rPr lang="en-GB" dirty="0"/>
              <a:t>A</a:t>
            </a:r>
            <a:r>
              <a:rPr lang="en-GB" dirty="0" smtClean="0"/>
              <a:t>bility </a:t>
            </a:r>
            <a:r>
              <a:rPr lang="en-GB" dirty="0"/>
              <a:t>to compare prices and availability across different retailers.</a:t>
            </a:r>
            <a:endParaRPr lang="en-US" dirty="0"/>
          </a:p>
          <a:p>
            <a:r>
              <a:rPr lang="en-US" dirty="0" smtClean="0"/>
              <a:t>Cost saving</a:t>
            </a:r>
          </a:p>
          <a:p>
            <a:r>
              <a:rPr lang="en-US" dirty="0" smtClean="0"/>
              <a:t>Time saving</a:t>
            </a:r>
          </a:p>
          <a:p>
            <a:r>
              <a:rPr lang="en-US" dirty="0" smtClean="0"/>
              <a:t>Fast purchasing</a:t>
            </a:r>
          </a:p>
          <a:p>
            <a:r>
              <a:rPr lang="en-US" dirty="0" smtClean="0"/>
              <a:t>Views books of all categories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0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Objectives:-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main objective of Online Book Store (OBS)is to provide an essence of online book store via a simple and yet powerful medium.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project has been designed to simulate the actual working of an E-commerce website.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US" b="1" dirty="0" smtClean="0"/>
              <a:t>Requirements:-	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696200" cy="540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 smtClean="0"/>
              <a:t>Hardware </a:t>
            </a:r>
            <a:r>
              <a:rPr lang="en-US" sz="2000" b="1" dirty="0"/>
              <a:t>Requirements </a:t>
            </a:r>
            <a:endParaRPr lang="en-US" sz="2000" b="1" dirty="0" smtClean="0"/>
          </a:p>
          <a:p>
            <a:r>
              <a:rPr lang="en-GB" sz="2000" dirty="0" smtClean="0"/>
              <a:t>Processor</a:t>
            </a:r>
            <a:r>
              <a:rPr lang="en-GB" sz="2000" dirty="0"/>
              <a:t>: Dual-Core processor or higher 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RAM</a:t>
            </a:r>
            <a:r>
              <a:rPr lang="en-GB" sz="2000" dirty="0"/>
              <a:t>: 4 GB or higher 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Hard </a:t>
            </a:r>
            <a:r>
              <a:rPr lang="en-GB" sz="2000" dirty="0"/>
              <a:t>Disk Space: 500 GB or higher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b="1" dirty="0" smtClean="0"/>
              <a:t>Software Requirements</a:t>
            </a:r>
          </a:p>
          <a:p>
            <a:r>
              <a:rPr lang="en-GB" sz="2000" dirty="0" smtClean="0"/>
              <a:t>Operating </a:t>
            </a:r>
            <a:r>
              <a:rPr lang="en-GB" sz="2000" dirty="0"/>
              <a:t>System: Windows 10 or higher, or Linux (Ubuntu or Fedora) </a:t>
            </a:r>
            <a:endParaRPr lang="en-GB" sz="2000" dirty="0" smtClean="0"/>
          </a:p>
          <a:p>
            <a:r>
              <a:rPr lang="en-GB" sz="2000" dirty="0" smtClean="0"/>
              <a:t>Server</a:t>
            </a:r>
            <a:r>
              <a:rPr lang="en-GB" sz="2000" dirty="0"/>
              <a:t>: Apache tomcat server </a:t>
            </a:r>
            <a:endParaRPr lang="en-GB" sz="2000" dirty="0" smtClean="0"/>
          </a:p>
          <a:p>
            <a:r>
              <a:rPr lang="en-GB" sz="2000" dirty="0" smtClean="0"/>
              <a:t>Database</a:t>
            </a:r>
            <a:r>
              <a:rPr lang="en-GB" sz="2000" dirty="0"/>
              <a:t>: MySQL </a:t>
            </a:r>
            <a:endParaRPr lang="en-GB" sz="2000" dirty="0" smtClean="0"/>
          </a:p>
          <a:p>
            <a:r>
              <a:rPr lang="en-GB" sz="2000" dirty="0" smtClean="0"/>
              <a:t>Programming </a:t>
            </a:r>
            <a:r>
              <a:rPr lang="en-GB" sz="2000" dirty="0"/>
              <a:t>Language: </a:t>
            </a:r>
            <a:r>
              <a:rPr lang="en-GB" sz="2000" dirty="0" smtClean="0"/>
              <a:t>Java </a:t>
            </a:r>
          </a:p>
          <a:p>
            <a:r>
              <a:rPr lang="en-GB" sz="2000" dirty="0" smtClean="0"/>
              <a:t>Framework</a:t>
            </a:r>
            <a:r>
              <a:rPr lang="en-GB" sz="2000" dirty="0"/>
              <a:t>: </a:t>
            </a:r>
            <a:r>
              <a:rPr lang="en-GB" sz="2000" dirty="0" smtClean="0"/>
              <a:t>Spring Boot </a:t>
            </a:r>
          </a:p>
          <a:p>
            <a:r>
              <a:rPr lang="en-GB" sz="2000" dirty="0" smtClean="0"/>
              <a:t>Web </a:t>
            </a:r>
            <a:r>
              <a:rPr lang="en-GB" sz="2000" dirty="0"/>
              <a:t>Browser: Google Chrome, Mozilla Firefox, Microsoft </a:t>
            </a:r>
            <a:r>
              <a:rPr lang="en-GB" sz="2000" dirty="0" smtClean="0"/>
              <a:t>Edge</a:t>
            </a:r>
          </a:p>
          <a:p>
            <a:r>
              <a:rPr lang="en-GB" sz="2000" dirty="0" smtClean="0"/>
              <a:t>Internet Connectivity</a:t>
            </a:r>
            <a:r>
              <a:rPr lang="en-GB" sz="2000" dirty="0"/>
              <a:t>: Broadband Internet Connection. 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7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r>
              <a:rPr lang="en-US" b="1" dirty="0" smtClean="0"/>
              <a:t>Technologies:-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010400" cy="51023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Front end technologies:</a:t>
            </a:r>
          </a:p>
          <a:p>
            <a:r>
              <a:rPr lang="en-US" sz="2000" dirty="0" smtClean="0"/>
              <a:t>HTML, CSS &amp; Bootstrap.</a:t>
            </a:r>
          </a:p>
          <a:p>
            <a:r>
              <a:rPr lang="en-US" sz="2000" dirty="0" smtClean="0"/>
              <a:t>JavaScript &amp; </a:t>
            </a:r>
            <a:r>
              <a:rPr lang="en-US" sz="2000" dirty="0" err="1" smtClean="0"/>
              <a:t>JQuery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Backend technologies</a:t>
            </a:r>
            <a:r>
              <a:rPr lang="en-US" b="1" dirty="0" smtClean="0"/>
              <a:t>:-</a:t>
            </a:r>
          </a:p>
          <a:p>
            <a:r>
              <a:rPr lang="en-US" sz="2000" dirty="0"/>
              <a:t>Spring Boot App</a:t>
            </a:r>
          </a:p>
          <a:p>
            <a:r>
              <a:rPr lang="en-US" sz="2000" dirty="0"/>
              <a:t>JSP (Java Server Page)</a:t>
            </a:r>
          </a:p>
          <a:p>
            <a:r>
              <a:rPr lang="en-US" sz="2000" dirty="0"/>
              <a:t>Hibernate</a:t>
            </a:r>
          </a:p>
          <a:p>
            <a:r>
              <a:rPr lang="en-US" sz="2000" dirty="0"/>
              <a:t>JPA (Java Persistence API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MySQL Database engine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457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467600" cy="639762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GB" b="1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001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5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685800"/>
          </a:xfrm>
        </p:spPr>
        <p:txBody>
          <a:bodyPr/>
          <a:lstStyle/>
          <a:p>
            <a:pPr algn="ctr"/>
            <a:r>
              <a:rPr lang="en-IN" b="1" dirty="0"/>
              <a:t>Login Page </a:t>
            </a:r>
            <a:endParaRPr lang="en-GB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2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algn="ctr"/>
            <a:r>
              <a:rPr lang="en-IN" b="1" dirty="0" err="1"/>
              <a:t>Myprofile</a:t>
            </a:r>
            <a:r>
              <a:rPr lang="en-IN" b="1" dirty="0" smtClean="0"/>
              <a:t>:-</a:t>
            </a:r>
            <a:endParaRPr lang="en-GB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458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6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US" b="1" dirty="0" smtClean="0"/>
              <a:t>Categories</a:t>
            </a:r>
            <a:endParaRPr lang="en-GB" b="1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458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38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513</TotalTime>
  <Words>326</Words>
  <Application>Microsoft Office PowerPoint</Application>
  <PresentationFormat>On-screen Show (4:3)</PresentationFormat>
  <Paragraphs>76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Oriel</vt:lpstr>
      <vt:lpstr>Online Book Store</vt:lpstr>
      <vt:lpstr>Abstract</vt:lpstr>
      <vt:lpstr>Objectives:-</vt:lpstr>
      <vt:lpstr>Requirements:- </vt:lpstr>
      <vt:lpstr>Technologies:-</vt:lpstr>
      <vt:lpstr>HOME PAGE</vt:lpstr>
      <vt:lpstr>Login Page </vt:lpstr>
      <vt:lpstr>Myprofile:-</vt:lpstr>
      <vt:lpstr>Categories</vt:lpstr>
      <vt:lpstr>Product Description</vt:lpstr>
      <vt:lpstr>Cart</vt:lpstr>
      <vt:lpstr>Invoice</vt:lpstr>
      <vt:lpstr>Order placed</vt:lpstr>
      <vt:lpstr>History</vt:lpstr>
      <vt:lpstr>History details</vt:lpstr>
      <vt:lpstr>Logout</vt:lpstr>
      <vt:lpstr>Admin Login</vt:lpstr>
      <vt:lpstr>Admin profile</vt:lpstr>
      <vt:lpstr>Categories</vt:lpstr>
      <vt:lpstr>Book list</vt:lpstr>
      <vt:lpstr>Add New Book</vt:lpstr>
      <vt:lpstr>Orders</vt:lpstr>
      <vt:lpstr>Order details</vt:lpstr>
      <vt:lpstr>Confirm Order</vt:lpstr>
      <vt:lpstr>Customer list</vt:lpstr>
      <vt:lpstr>Advantages:-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Store</dc:title>
  <dc:creator>acer</dc:creator>
  <cp:lastModifiedBy>acer</cp:lastModifiedBy>
  <cp:revision>19</cp:revision>
  <dcterms:created xsi:type="dcterms:W3CDTF">2023-08-31T17:37:44Z</dcterms:created>
  <dcterms:modified xsi:type="dcterms:W3CDTF">2023-09-01T10:28:21Z</dcterms:modified>
</cp:coreProperties>
</file>